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8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2" d="100"/>
          <a:sy n="62" d="100"/>
        </p:scale>
        <p:origin x="-151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0439-949B-4FBB-B3A5-43441A5249A9}" type="datetimeFigureOut">
              <a:rPr lang="ar-IQ" smtClean="0"/>
              <a:pPr/>
              <a:t>16/07/1439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83124-8480-4F86-90B1-305C8B084F3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0439-949B-4FBB-B3A5-43441A5249A9}" type="datetimeFigureOut">
              <a:rPr lang="ar-IQ" smtClean="0"/>
              <a:pPr/>
              <a:t>16/07/1439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83124-8480-4F86-90B1-305C8B084F3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0439-949B-4FBB-B3A5-43441A5249A9}" type="datetimeFigureOut">
              <a:rPr lang="ar-IQ" smtClean="0"/>
              <a:pPr/>
              <a:t>16/07/1439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83124-8480-4F86-90B1-305C8B084F3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0439-949B-4FBB-B3A5-43441A5249A9}" type="datetimeFigureOut">
              <a:rPr lang="ar-IQ" smtClean="0"/>
              <a:pPr/>
              <a:t>16/07/1439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83124-8480-4F86-90B1-305C8B084F3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0439-949B-4FBB-B3A5-43441A5249A9}" type="datetimeFigureOut">
              <a:rPr lang="ar-IQ" smtClean="0"/>
              <a:pPr/>
              <a:t>16/07/1439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83124-8480-4F86-90B1-305C8B084F3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0439-949B-4FBB-B3A5-43441A5249A9}" type="datetimeFigureOut">
              <a:rPr lang="ar-IQ" smtClean="0"/>
              <a:pPr/>
              <a:t>16/07/1439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83124-8480-4F86-90B1-305C8B084F3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0439-949B-4FBB-B3A5-43441A5249A9}" type="datetimeFigureOut">
              <a:rPr lang="ar-IQ" smtClean="0"/>
              <a:pPr/>
              <a:t>16/07/1439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83124-8480-4F86-90B1-305C8B084F3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0439-949B-4FBB-B3A5-43441A5249A9}" type="datetimeFigureOut">
              <a:rPr lang="ar-IQ" smtClean="0"/>
              <a:pPr/>
              <a:t>16/07/1439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83124-8480-4F86-90B1-305C8B084F3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0439-949B-4FBB-B3A5-43441A5249A9}" type="datetimeFigureOut">
              <a:rPr lang="ar-IQ" smtClean="0"/>
              <a:pPr/>
              <a:t>16/07/1439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83124-8480-4F86-90B1-305C8B084F3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0439-949B-4FBB-B3A5-43441A5249A9}" type="datetimeFigureOut">
              <a:rPr lang="ar-IQ" smtClean="0"/>
              <a:pPr/>
              <a:t>16/07/1439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83124-8480-4F86-90B1-305C8B084F3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0439-949B-4FBB-B3A5-43441A5249A9}" type="datetimeFigureOut">
              <a:rPr lang="ar-IQ" smtClean="0"/>
              <a:pPr/>
              <a:t>16/07/1439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83124-8480-4F86-90B1-305C8B084F3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10439-949B-4FBB-B3A5-43441A5249A9}" type="datetimeFigureOut">
              <a:rPr lang="ar-IQ" smtClean="0"/>
              <a:pPr/>
              <a:t>16/07/1439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83124-8480-4F86-90B1-305C8B084F35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6130"/>
          </a:xfrm>
        </p:spPr>
        <p:txBody>
          <a:bodyPr/>
          <a:lstStyle/>
          <a:p>
            <a:r>
              <a:rPr lang="ar-IQ" dirty="0" smtClean="0"/>
              <a:t>أمراض العائلة البقولية</a:t>
            </a:r>
            <a:endParaRPr lang="ar-IQ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5000636"/>
            <a:ext cx="8643998" cy="1643066"/>
          </a:xfrm>
        </p:spPr>
        <p:txBody>
          <a:bodyPr/>
          <a:lstStyle/>
          <a:p>
            <a:r>
              <a:rPr lang="ar-IQ" dirty="0" smtClean="0"/>
              <a:t>أعراض الإصابة بمرض التبقع الاسكوكايتي (لفحة الاسكوكايتا) على الباقلاء</a:t>
            </a:r>
            <a:endParaRPr lang="ar-IQ" dirty="0"/>
          </a:p>
        </p:txBody>
      </p:sp>
      <p:pic>
        <p:nvPicPr>
          <p:cNvPr id="5122" name="Picture 2" descr="C:\Users\dell\Desktop\leguminacea\ascochyta faba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98564" y="0"/>
            <a:ext cx="5345436" cy="4357694"/>
          </a:xfrm>
          <a:prstGeom prst="rect">
            <a:avLst/>
          </a:prstGeom>
          <a:noFill/>
        </p:spPr>
      </p:pic>
      <p:pic>
        <p:nvPicPr>
          <p:cNvPr id="5124" name="Picture 4" descr="C:\Users\dell\Desktop\leguminacea\spot on broad bean (Ascochyta fabae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3857620" cy="43772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5500702"/>
            <a:ext cx="9144000" cy="1357298"/>
          </a:xfrm>
        </p:spPr>
        <p:txBody>
          <a:bodyPr>
            <a:noAutofit/>
          </a:bodyPr>
          <a:lstStyle/>
          <a:p>
            <a:r>
              <a:rPr lang="ar-IQ" sz="3600" dirty="0" smtClean="0"/>
              <a:t>الصورة توضح الأوعية </a:t>
            </a:r>
            <a:r>
              <a:rPr lang="ar-IQ" sz="3600" dirty="0" err="1" smtClean="0"/>
              <a:t>البكنيدية</a:t>
            </a:r>
            <a:r>
              <a:rPr lang="ar-IQ" sz="3600" dirty="0" smtClean="0"/>
              <a:t> للفطر </a:t>
            </a:r>
            <a:r>
              <a:rPr lang="en-US" sz="3600" i="1" dirty="0" err="1" smtClean="0"/>
              <a:t>Ascochyta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fabae</a:t>
            </a:r>
            <a:r>
              <a:rPr lang="en-US" sz="3600" i="1" dirty="0" smtClean="0"/>
              <a:t> </a:t>
            </a:r>
            <a:r>
              <a:rPr lang="ar-IQ" sz="3600" i="1" dirty="0" smtClean="0"/>
              <a:t> </a:t>
            </a:r>
            <a:r>
              <a:rPr lang="ar-IQ" sz="3600" dirty="0" smtClean="0"/>
              <a:t>مسبب مرض لفحة الاسكوكايتا على الباقلاء</a:t>
            </a:r>
            <a:endParaRPr lang="ar-IQ" sz="3600" dirty="0"/>
          </a:p>
        </p:txBody>
      </p:sp>
      <p:pic>
        <p:nvPicPr>
          <p:cNvPr id="6148" name="Picture 4" descr="C:\Users\dell\Desktop\leguminacea\(Ascochyta spp.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"/>
            <a:ext cx="5500694" cy="5500702"/>
          </a:xfrm>
          <a:prstGeom prst="rect">
            <a:avLst/>
          </a:prstGeom>
          <a:noFill/>
        </p:spPr>
      </p:pic>
      <p:pic>
        <p:nvPicPr>
          <p:cNvPr id="6149" name="Picture 5" descr="C:\Users\dell\Desktop\leguminacea\Ascochyta fungi (Ascochyta spp.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4572000" cy="5500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5000636"/>
            <a:ext cx="9144000" cy="1857364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أعراض الإصابة بصدأ الباقلاء في الصورة على اليمين والابواغ التيلية للفطر في الصورة على اليسار</a:t>
            </a:r>
            <a:endParaRPr lang="ar-IQ" dirty="0"/>
          </a:p>
        </p:txBody>
      </p:sp>
      <p:pic>
        <p:nvPicPr>
          <p:cNvPr id="7170" name="Picture 2" descr="C:\Users\dell\Desktop\leguminacea\Uromyces viciae-fabae on Vicia sativ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00496" y="-1"/>
            <a:ext cx="5143504" cy="4913205"/>
          </a:xfrm>
          <a:prstGeom prst="rect">
            <a:avLst/>
          </a:prstGeom>
          <a:noFill/>
        </p:spPr>
      </p:pic>
      <p:pic>
        <p:nvPicPr>
          <p:cNvPr id="7171" name="Picture 3" descr="C:\Users\dell\Desktop\leguminacea\Teliospores of Uromyces viciae-fabae on Vicia sativ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4000867" cy="4857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5143512"/>
            <a:ext cx="9144000" cy="1714488"/>
          </a:xfrm>
        </p:spPr>
        <p:txBody>
          <a:bodyPr>
            <a:normAutofit/>
          </a:bodyPr>
          <a:lstStyle/>
          <a:p>
            <a:r>
              <a:rPr lang="ar-IQ" sz="3200" dirty="0" err="1" smtClean="0"/>
              <a:t>اعراض</a:t>
            </a:r>
            <a:r>
              <a:rPr lang="ar-IQ" sz="3200" dirty="0" smtClean="0"/>
              <a:t> </a:t>
            </a:r>
            <a:r>
              <a:rPr lang="ar-IQ" sz="3200" dirty="0" err="1" smtClean="0"/>
              <a:t>الاصابة</a:t>
            </a:r>
            <a:r>
              <a:rPr lang="ar-IQ" sz="3200" dirty="0" smtClean="0"/>
              <a:t> بمرض تعفن الجذور </a:t>
            </a:r>
            <a:r>
              <a:rPr lang="ar-IQ" sz="3200" dirty="0" err="1" smtClean="0"/>
              <a:t>الرايزوكتوني</a:t>
            </a:r>
            <a:r>
              <a:rPr lang="ar-IQ" sz="3200" dirty="0" smtClean="0"/>
              <a:t> على </a:t>
            </a:r>
            <a:r>
              <a:rPr lang="ar-IQ" sz="3200" dirty="0" err="1" smtClean="0"/>
              <a:t>الفاصولياء</a:t>
            </a:r>
            <a:r>
              <a:rPr lang="ar-IQ" sz="3200" dirty="0" smtClean="0"/>
              <a:t> المتسبب عن الفطر  </a:t>
            </a:r>
            <a:r>
              <a:rPr lang="en-US" sz="3200" i="1" dirty="0" err="1" smtClean="0"/>
              <a:t>Rhizoctonia</a:t>
            </a:r>
            <a:r>
              <a:rPr lang="en-US" sz="3200" i="1" dirty="0" smtClean="0"/>
              <a:t> solani</a:t>
            </a:r>
            <a:endParaRPr lang="ar-IQ" sz="3200" i="1" dirty="0"/>
          </a:p>
        </p:txBody>
      </p:sp>
      <p:pic>
        <p:nvPicPr>
          <p:cNvPr id="9218" name="Picture 2" descr="C:\Users\dell\Desktop\leguminacea\rhizoctonia solan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9479" y="0"/>
            <a:ext cx="4704521" cy="5072073"/>
          </a:xfrm>
          <a:prstGeom prst="rect">
            <a:avLst/>
          </a:prstGeom>
          <a:noFill/>
        </p:spPr>
      </p:pic>
      <p:pic>
        <p:nvPicPr>
          <p:cNvPr id="9219" name="Picture 3" descr="C:\Users\dell\Desktop\leguminacea\11B_Bean_Rhiz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429124" cy="5072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4643446"/>
            <a:ext cx="9144000" cy="2214554"/>
          </a:xfrm>
        </p:spPr>
        <p:txBody>
          <a:bodyPr/>
          <a:lstStyle/>
          <a:p>
            <a:r>
              <a:rPr lang="ar-IQ" dirty="0" smtClean="0"/>
              <a:t>الفطر</a:t>
            </a:r>
            <a:r>
              <a:rPr lang="en-US" i="1" dirty="0" smtClean="0"/>
              <a:t> </a:t>
            </a:r>
            <a:r>
              <a:rPr lang="en-US" i="1" dirty="0" err="1" smtClean="0"/>
              <a:t>Rhizoctonia</a:t>
            </a:r>
            <a:r>
              <a:rPr lang="en-US" i="1" dirty="0" smtClean="0"/>
              <a:t> solani</a:t>
            </a:r>
            <a:r>
              <a:rPr lang="ar-IQ" i="1" dirty="0" smtClean="0"/>
              <a:t> المسبب لأمراض تعفن الجذور على البقوليات</a:t>
            </a:r>
            <a:endParaRPr lang="ar-IQ" dirty="0"/>
          </a:p>
        </p:txBody>
      </p:sp>
      <p:pic>
        <p:nvPicPr>
          <p:cNvPr id="10242" name="Picture 2" descr="C:\Users\dell\Desktop\leguminacea\rhizoctonia root rot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14811" y="0"/>
            <a:ext cx="4929190" cy="485776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4214810" cy="4793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5429264"/>
            <a:ext cx="9144000" cy="1428736"/>
          </a:xfrm>
        </p:spPr>
        <p:txBody>
          <a:bodyPr>
            <a:normAutofit/>
          </a:bodyPr>
          <a:lstStyle/>
          <a:p>
            <a:r>
              <a:rPr lang="ar-IQ" sz="3600" dirty="0" smtClean="0"/>
              <a:t>اللفحة العادية في الفاصوليا المتسببة عن البكتريا </a:t>
            </a:r>
            <a:r>
              <a:rPr lang="en-US" sz="3600" i="1" dirty="0" err="1" smtClean="0"/>
              <a:t>Xanthomonas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phaseoli</a:t>
            </a:r>
            <a:endParaRPr lang="ar-IQ" sz="3600" i="1" dirty="0"/>
          </a:p>
        </p:txBody>
      </p:sp>
      <p:pic>
        <p:nvPicPr>
          <p:cNvPr id="11267" name="Picture 3" descr="C:\Users\dell\Desktop\leguminacea\Common bacterial blight of beans,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68007" y="0"/>
            <a:ext cx="5575993" cy="5429264"/>
          </a:xfrm>
          <a:prstGeom prst="rect">
            <a:avLst/>
          </a:prstGeom>
          <a:noFill/>
        </p:spPr>
      </p:pic>
      <p:pic>
        <p:nvPicPr>
          <p:cNvPr id="11268" name="Picture 4" descr="C:\Users\dell\Desktop\leguminacea\Common bacterial blight 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643306" cy="54773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5143512"/>
            <a:ext cx="9144000" cy="1714488"/>
          </a:xfrm>
        </p:spPr>
        <p:txBody>
          <a:bodyPr/>
          <a:lstStyle/>
          <a:p>
            <a:r>
              <a:rPr lang="ar-IQ" dirty="0" smtClean="0"/>
              <a:t>أعراض الإصابة بمرض موزائيك الفاصوليا العادي   </a:t>
            </a:r>
            <a:endParaRPr lang="ar-IQ" dirty="0"/>
          </a:p>
        </p:txBody>
      </p:sp>
      <p:pic>
        <p:nvPicPr>
          <p:cNvPr id="12290" name="Picture 2" descr="C:\Users\dell\Desktop\leguminacea\Bean Common Mosaic Virus 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14810" y="-1"/>
            <a:ext cx="4929190" cy="5214951"/>
          </a:xfrm>
          <a:prstGeom prst="rect">
            <a:avLst/>
          </a:prstGeom>
          <a:noFill/>
        </p:spPr>
      </p:pic>
      <p:pic>
        <p:nvPicPr>
          <p:cNvPr id="12291" name="Picture 3" descr="C:\Users\dell\Desktop\leguminacea\Bean Common Mosaic Vir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00562" cy="51898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4929198"/>
            <a:ext cx="9144000" cy="1928802"/>
          </a:xfrm>
        </p:spPr>
        <p:txBody>
          <a:bodyPr/>
          <a:lstStyle/>
          <a:p>
            <a:r>
              <a:rPr lang="ar-IQ" dirty="0" smtClean="0"/>
              <a:t>أعراض الإصابة بمرض نقص عنصر المنغنيز على البقوليات</a:t>
            </a:r>
            <a:endParaRPr lang="ar-IQ" dirty="0"/>
          </a:p>
        </p:txBody>
      </p:sp>
      <p:pic>
        <p:nvPicPr>
          <p:cNvPr id="13314" name="Picture 2" descr="C:\Users\dell\Desktop\leguminacea\manganese deficienc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24242" y="0"/>
            <a:ext cx="5619757" cy="4929197"/>
          </a:xfrm>
          <a:prstGeom prst="rect">
            <a:avLst/>
          </a:prstGeom>
          <a:noFill/>
        </p:spPr>
      </p:pic>
      <p:pic>
        <p:nvPicPr>
          <p:cNvPr id="13315" name="Picture 3" descr="C:\Users\dell\Desktop\leguminacea\manganese-deficiency-in-soybean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84" y="0"/>
            <a:ext cx="3709932" cy="4929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87</Words>
  <Application>Microsoft Office PowerPoint</Application>
  <PresentationFormat>عرض على الشاشة (3:4)‏</PresentationFormat>
  <Paragraphs>9</Paragraphs>
  <Slides>9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سمة Office</vt:lpstr>
      <vt:lpstr>أمراض العائلة البقولية</vt:lpstr>
      <vt:lpstr>أعراض الإصابة بمرض التبقع الاسكوكايتي (لفحة الاسكوكايتا) على الباقلاء</vt:lpstr>
      <vt:lpstr>الصورة توضح الأوعية البكنيدية للفطر Ascochyta fabae  مسبب مرض لفحة الاسكوكايتا على الباقلاء</vt:lpstr>
      <vt:lpstr>أعراض الإصابة بصدأ الباقلاء في الصورة على اليمين والابواغ التيلية للفطر في الصورة على اليسار</vt:lpstr>
      <vt:lpstr>اعراض الاصابة بمرض تعفن الجذور الرايزوكتوني على الفاصولياء المتسبب عن الفطر  Rhizoctonia solani</vt:lpstr>
      <vt:lpstr>الفطر Rhizoctonia solani المسبب لأمراض تعفن الجذور على البقوليات</vt:lpstr>
      <vt:lpstr>اللفحة العادية في الفاصوليا المتسببة عن البكتريا Xanthomonas phaseoli</vt:lpstr>
      <vt:lpstr>أعراض الإصابة بمرض موزائيك الفاصوليا العادي   </vt:lpstr>
      <vt:lpstr>أعراض الإصابة بمرض نقص عنصر المنغنيز على البقوليات</vt:lpstr>
    </vt:vector>
  </TitlesOfParts>
  <Company>LARA PC 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أمراض العائلة الباذنجانية</dc:title>
  <dc:creator>ALI SAHIUNY</dc:creator>
  <cp:lastModifiedBy>Shamfuture</cp:lastModifiedBy>
  <cp:revision>8</cp:revision>
  <dcterms:created xsi:type="dcterms:W3CDTF">2015-10-22T02:48:28Z</dcterms:created>
  <dcterms:modified xsi:type="dcterms:W3CDTF">2018-04-01T18:55:32Z</dcterms:modified>
</cp:coreProperties>
</file>